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10.tif>
</file>

<file path=ppt/media/image1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png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half" idx="13"/>
          </p:nvPr>
        </p:nvSpPr>
        <p:spPr>
          <a:xfrm>
            <a:off x="12192000" y="0"/>
            <a:ext cx="12192000" cy="6832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age"/>
          <p:cNvSpPr/>
          <p:nvPr>
            <p:ph type="pic" sz="half" idx="14"/>
          </p:nvPr>
        </p:nvSpPr>
        <p:spPr>
          <a:xfrm>
            <a:off x="12192000" y="6896100"/>
            <a:ext cx="12192000" cy="6819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age"/>
          <p:cNvSpPr/>
          <p:nvPr>
            <p:ph type="pic" idx="15"/>
          </p:nvPr>
        </p:nvSpPr>
        <p:spPr>
          <a:xfrm>
            <a:off x="0" y="0"/>
            <a:ext cx="121285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Type a quote here."/>
          <p:cNvSpPr txBox="1"/>
          <p:nvPr>
            <p:ph type="body" sz="quarter" idx="13"/>
          </p:nvPr>
        </p:nvSpPr>
        <p:spPr>
          <a:xfrm>
            <a:off x="1676400" y="4089400"/>
            <a:ext cx="210566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Johnny Appleseed"/>
          <p:cNvSpPr txBox="1"/>
          <p:nvPr>
            <p:ph type="body" sz="quarter" idx="14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Text"/>
          <p:cNvSpPr txBox="1"/>
          <p:nvPr>
            <p:ph type="body" sz="quarter" idx="15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/>
          <p:nvPr>
            <p:ph type="body" sz="quarter" idx="13"/>
          </p:nvPr>
        </p:nvSpPr>
        <p:spPr>
          <a:xfrm>
            <a:off x="11049000" y="3721100"/>
            <a:ext cx="125730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Image"/>
          <p:cNvSpPr/>
          <p:nvPr>
            <p:ph type="pic" idx="14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15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"/>
          <p:cNvSpPr/>
          <p:nvPr>
            <p:ph type="body" sz="quarter" idx="14"/>
          </p:nvPr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age"/>
          <p:cNvSpPr/>
          <p:nvPr>
            <p:ph type="pic" idx="13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Image"/>
          <p:cNvSpPr/>
          <p:nvPr>
            <p:ph type="pic" sz="half" idx="14"/>
          </p:nvPr>
        </p:nvSpPr>
        <p:spPr>
          <a:xfrm>
            <a:off x="13335000" y="2159000"/>
            <a:ext cx="10287000" cy="10795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1.png"/><Relationship Id="rId5" Type="http://schemas.openxmlformats.org/officeDocument/2006/relationships/image" Target="../media/image3.tif"/><Relationship Id="rId6" Type="http://schemas.openxmlformats.org/officeDocument/2006/relationships/image" Target="../media/image4.tif"/><Relationship Id="rId7" Type="http://schemas.openxmlformats.org/officeDocument/2006/relationships/image" Target="../media/image5.tif"/><Relationship Id="rId8" Type="http://schemas.openxmlformats.org/officeDocument/2006/relationships/image" Target="../media/image6.tif"/><Relationship Id="rId9" Type="http://schemas.openxmlformats.org/officeDocument/2006/relationships/image" Target="../media/image7.t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tif"/><Relationship Id="rId3" Type="http://schemas.openxmlformats.org/officeDocument/2006/relationships/image" Target="../media/image9.tif"/><Relationship Id="rId4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tif"/><Relationship Id="rId3" Type="http://schemas.openxmlformats.org/officeDocument/2006/relationships/image" Target="../media/image11.tif"/><Relationship Id="rId4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55" t="7551" r="155" b="749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7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8" name="产品与技术展示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1340">
              <a:defRPr sz="20604"/>
            </a:lvl1pPr>
          </a:lstStyle>
          <a:p>
            <a:pPr/>
            <a:r>
              <a:t>产品与技术展示</a:t>
            </a:r>
          </a:p>
        </p:txBody>
      </p:sp>
      <p:sp>
        <p:nvSpPr>
          <p:cNvPr id="169" name="H5游戏部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H5游戏部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532" t="0" r="15696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2" name="M8-9"/>
          <p:cNvSpPr txBox="1"/>
          <p:nvPr>
            <p:ph type="title"/>
          </p:nvPr>
        </p:nvSpPr>
        <p:spPr>
          <a:xfrm>
            <a:off x="14544326" y="9042400"/>
            <a:ext cx="5582345" cy="3810000"/>
          </a:xfrm>
          <a:prstGeom prst="rect">
            <a:avLst/>
          </a:prstGeom>
        </p:spPr>
        <p:txBody>
          <a:bodyPr/>
          <a:lstStyle>
            <a:lvl1pPr defTabSz="693419">
              <a:defRPr sz="25451"/>
            </a:lvl1pPr>
          </a:lstStyle>
          <a:p>
            <a:pPr/>
            <a:r>
              <a:t>M8-9</a:t>
            </a:r>
          </a:p>
        </p:txBody>
      </p:sp>
      <p:sp>
        <p:nvSpPr>
          <p:cNvPr id="173" name="H5游戏与社交平台"/>
          <p:cNvSpPr txBox="1"/>
          <p:nvPr/>
        </p:nvSpPr>
        <p:spPr>
          <a:xfrm>
            <a:off x="13948333" y="3662347"/>
            <a:ext cx="6774333" cy="124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300">
                <a:solidFill>
                  <a:srgbClr val="FFFFFF"/>
                </a:solidFill>
              </a:defRPr>
            </a:lvl1pPr>
          </a:lstStyle>
          <a:p>
            <a:pPr/>
            <a:r>
              <a:t>H5游戏与社交平台</a:t>
            </a:r>
          </a:p>
        </p:txBody>
      </p:sp>
      <p:sp>
        <p:nvSpPr>
          <p:cNvPr id="174" name="全新的开发框架"/>
          <p:cNvSpPr txBox="1"/>
          <p:nvPr/>
        </p:nvSpPr>
        <p:spPr>
          <a:xfrm>
            <a:off x="14477998" y="1882862"/>
            <a:ext cx="5715001" cy="121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300">
                <a:solidFill>
                  <a:srgbClr val="FFFFFF"/>
                </a:solidFill>
              </a:defRPr>
            </a:lvl1pPr>
          </a:lstStyle>
          <a:p>
            <a:pPr/>
            <a:r>
              <a:t>全新的开发框架</a:t>
            </a:r>
          </a:p>
        </p:txBody>
      </p:sp>
      <p:sp>
        <p:nvSpPr>
          <p:cNvPr id="175" name="你画我猜"/>
          <p:cNvSpPr txBox="1"/>
          <p:nvPr/>
        </p:nvSpPr>
        <p:spPr>
          <a:xfrm>
            <a:off x="15678148" y="5462631"/>
            <a:ext cx="3314701" cy="121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300">
                <a:solidFill>
                  <a:srgbClr val="FFFFFF"/>
                </a:solidFill>
              </a:defRPr>
            </a:lvl1pPr>
          </a:lstStyle>
          <a:p>
            <a:pPr/>
            <a:r>
              <a:t>你画我猜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50089" y="2266360"/>
            <a:ext cx="2590801" cy="2476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57179" y="2162996"/>
            <a:ext cx="2683230" cy="2683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8533" t="3774" r="6693" b="3203"/>
          <a:stretch>
            <a:fillRect/>
          </a:stretch>
        </p:blipFill>
        <p:spPr>
          <a:xfrm>
            <a:off x="12063777" y="2075140"/>
            <a:ext cx="4683281" cy="28589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8" h="21536" fill="norm" stroke="1" extrusionOk="0">
                <a:moveTo>
                  <a:pt x="14384" y="14"/>
                </a:moveTo>
                <a:cubicBezTo>
                  <a:pt x="14337" y="90"/>
                  <a:pt x="14284" y="1274"/>
                  <a:pt x="14267" y="2648"/>
                </a:cubicBezTo>
                <a:cubicBezTo>
                  <a:pt x="14237" y="4999"/>
                  <a:pt x="14221" y="5145"/>
                  <a:pt x="14007" y="5156"/>
                </a:cubicBezTo>
                <a:cubicBezTo>
                  <a:pt x="13883" y="5162"/>
                  <a:pt x="13719" y="5095"/>
                  <a:pt x="13644" y="5003"/>
                </a:cubicBezTo>
                <a:cubicBezTo>
                  <a:pt x="13554" y="4894"/>
                  <a:pt x="13118" y="5198"/>
                  <a:pt x="12367" y="5891"/>
                </a:cubicBezTo>
                <a:lnTo>
                  <a:pt x="11227" y="6944"/>
                </a:lnTo>
                <a:lnTo>
                  <a:pt x="11227" y="9228"/>
                </a:lnTo>
                <a:lnTo>
                  <a:pt x="11227" y="11512"/>
                </a:lnTo>
                <a:lnTo>
                  <a:pt x="12334" y="12540"/>
                </a:lnTo>
                <a:cubicBezTo>
                  <a:pt x="12943" y="13106"/>
                  <a:pt x="13505" y="13571"/>
                  <a:pt x="13584" y="13572"/>
                </a:cubicBezTo>
                <a:cubicBezTo>
                  <a:pt x="13765" y="13574"/>
                  <a:pt x="15714" y="11772"/>
                  <a:pt x="15876" y="11452"/>
                </a:cubicBezTo>
                <a:cubicBezTo>
                  <a:pt x="15958" y="11292"/>
                  <a:pt x="15988" y="9573"/>
                  <a:pt x="15968" y="6238"/>
                </a:cubicBezTo>
                <a:lnTo>
                  <a:pt x="15938" y="1266"/>
                </a:lnTo>
                <a:lnTo>
                  <a:pt x="15204" y="570"/>
                </a:lnTo>
                <a:cubicBezTo>
                  <a:pt x="14800" y="187"/>
                  <a:pt x="14431" y="-63"/>
                  <a:pt x="14384" y="14"/>
                </a:cubicBezTo>
                <a:close/>
                <a:moveTo>
                  <a:pt x="2259" y="4836"/>
                </a:moveTo>
                <a:cubicBezTo>
                  <a:pt x="2165" y="4894"/>
                  <a:pt x="1628" y="5365"/>
                  <a:pt x="1066" y="5882"/>
                </a:cubicBezTo>
                <a:lnTo>
                  <a:pt x="44" y="6821"/>
                </a:lnTo>
                <a:lnTo>
                  <a:pt x="12" y="9733"/>
                </a:lnTo>
                <a:cubicBezTo>
                  <a:pt x="-25" y="13105"/>
                  <a:pt x="-42" y="13062"/>
                  <a:pt x="1009" y="12032"/>
                </a:cubicBezTo>
                <a:lnTo>
                  <a:pt x="1634" y="11422"/>
                </a:lnTo>
                <a:lnTo>
                  <a:pt x="1691" y="9957"/>
                </a:lnTo>
                <a:cubicBezTo>
                  <a:pt x="1743" y="8595"/>
                  <a:pt x="1769" y="8472"/>
                  <a:pt x="2060" y="8208"/>
                </a:cubicBezTo>
                <a:cubicBezTo>
                  <a:pt x="2340" y="7953"/>
                  <a:pt x="2402" y="7953"/>
                  <a:pt x="2683" y="8208"/>
                </a:cubicBezTo>
                <a:cubicBezTo>
                  <a:pt x="2973" y="8472"/>
                  <a:pt x="2999" y="8593"/>
                  <a:pt x="3052" y="9954"/>
                </a:cubicBezTo>
                <a:lnTo>
                  <a:pt x="3108" y="11419"/>
                </a:lnTo>
                <a:lnTo>
                  <a:pt x="3733" y="12026"/>
                </a:lnTo>
                <a:cubicBezTo>
                  <a:pt x="4788" y="13051"/>
                  <a:pt x="4767" y="13103"/>
                  <a:pt x="4730" y="9736"/>
                </a:cubicBezTo>
                <a:lnTo>
                  <a:pt x="4698" y="6824"/>
                </a:lnTo>
                <a:lnTo>
                  <a:pt x="3563" y="5775"/>
                </a:lnTo>
                <a:cubicBezTo>
                  <a:pt x="2931" y="5192"/>
                  <a:pt x="2354" y="4777"/>
                  <a:pt x="2259" y="4836"/>
                </a:cubicBezTo>
                <a:close/>
                <a:moveTo>
                  <a:pt x="7959" y="4869"/>
                </a:moveTo>
                <a:cubicBezTo>
                  <a:pt x="7887" y="4869"/>
                  <a:pt x="7362" y="5306"/>
                  <a:pt x="6791" y="5844"/>
                </a:cubicBezTo>
                <a:lnTo>
                  <a:pt x="5754" y="6821"/>
                </a:lnTo>
                <a:lnTo>
                  <a:pt x="5754" y="9198"/>
                </a:lnTo>
                <a:lnTo>
                  <a:pt x="5754" y="11575"/>
                </a:lnTo>
                <a:lnTo>
                  <a:pt x="6815" y="12567"/>
                </a:lnTo>
                <a:cubicBezTo>
                  <a:pt x="7399" y="13114"/>
                  <a:pt x="7917" y="13566"/>
                  <a:pt x="7966" y="13569"/>
                </a:cubicBezTo>
                <a:cubicBezTo>
                  <a:pt x="8015" y="13572"/>
                  <a:pt x="8564" y="13095"/>
                  <a:pt x="9186" y="12513"/>
                </a:cubicBezTo>
                <a:lnTo>
                  <a:pt x="10317" y="11455"/>
                </a:lnTo>
                <a:lnTo>
                  <a:pt x="10317" y="9192"/>
                </a:lnTo>
                <a:lnTo>
                  <a:pt x="10317" y="6926"/>
                </a:lnTo>
                <a:lnTo>
                  <a:pt x="9205" y="5897"/>
                </a:lnTo>
                <a:cubicBezTo>
                  <a:pt x="8592" y="5331"/>
                  <a:pt x="8030" y="4869"/>
                  <a:pt x="7959" y="4869"/>
                </a:cubicBezTo>
                <a:close/>
                <a:moveTo>
                  <a:pt x="19179" y="4869"/>
                </a:moveTo>
                <a:cubicBezTo>
                  <a:pt x="18988" y="4869"/>
                  <a:pt x="17085" y="6641"/>
                  <a:pt x="16912" y="6980"/>
                </a:cubicBezTo>
                <a:cubicBezTo>
                  <a:pt x="16826" y="7148"/>
                  <a:pt x="16792" y="7955"/>
                  <a:pt x="16814" y="9338"/>
                </a:cubicBezTo>
                <a:lnTo>
                  <a:pt x="16846" y="11440"/>
                </a:lnTo>
                <a:lnTo>
                  <a:pt x="17981" y="12507"/>
                </a:lnTo>
                <a:cubicBezTo>
                  <a:pt x="18605" y="13094"/>
                  <a:pt x="19140" y="13572"/>
                  <a:pt x="19172" y="13569"/>
                </a:cubicBezTo>
                <a:cubicBezTo>
                  <a:pt x="19386" y="13549"/>
                  <a:pt x="20598" y="12316"/>
                  <a:pt x="20623" y="12092"/>
                </a:cubicBezTo>
                <a:cubicBezTo>
                  <a:pt x="20642" y="11919"/>
                  <a:pt x="20413" y="11604"/>
                  <a:pt x="20018" y="11258"/>
                </a:cubicBezTo>
                <a:cubicBezTo>
                  <a:pt x="19668" y="10952"/>
                  <a:pt x="19333" y="10607"/>
                  <a:pt x="19273" y="10489"/>
                </a:cubicBezTo>
                <a:cubicBezTo>
                  <a:pt x="19117" y="10186"/>
                  <a:pt x="19809" y="9389"/>
                  <a:pt x="20001" y="9649"/>
                </a:cubicBezTo>
                <a:cubicBezTo>
                  <a:pt x="20099" y="9782"/>
                  <a:pt x="20347" y="9648"/>
                  <a:pt x="20847" y="9189"/>
                </a:cubicBezTo>
                <a:cubicBezTo>
                  <a:pt x="21548" y="8547"/>
                  <a:pt x="21558" y="8529"/>
                  <a:pt x="21558" y="7733"/>
                </a:cubicBezTo>
                <a:lnTo>
                  <a:pt x="21558" y="6926"/>
                </a:lnTo>
                <a:lnTo>
                  <a:pt x="20444" y="5897"/>
                </a:lnTo>
                <a:cubicBezTo>
                  <a:pt x="19831" y="5331"/>
                  <a:pt x="19262" y="4869"/>
                  <a:pt x="19179" y="4869"/>
                </a:cubicBezTo>
                <a:close/>
                <a:moveTo>
                  <a:pt x="10650" y="12606"/>
                </a:moveTo>
                <a:lnTo>
                  <a:pt x="9491" y="13691"/>
                </a:lnTo>
                <a:lnTo>
                  <a:pt x="8331" y="14777"/>
                </a:lnTo>
                <a:lnTo>
                  <a:pt x="8331" y="17085"/>
                </a:lnTo>
                <a:lnTo>
                  <a:pt x="8331" y="19393"/>
                </a:lnTo>
                <a:lnTo>
                  <a:pt x="8726" y="19826"/>
                </a:lnTo>
                <a:cubicBezTo>
                  <a:pt x="8943" y="20065"/>
                  <a:pt x="9205" y="20225"/>
                  <a:pt x="9307" y="20182"/>
                </a:cubicBezTo>
                <a:cubicBezTo>
                  <a:pt x="9540" y="20083"/>
                  <a:pt x="9890" y="20391"/>
                  <a:pt x="9804" y="20618"/>
                </a:cubicBezTo>
                <a:cubicBezTo>
                  <a:pt x="9768" y="20712"/>
                  <a:pt x="9908" y="20958"/>
                  <a:pt x="10114" y="21163"/>
                </a:cubicBezTo>
                <a:cubicBezTo>
                  <a:pt x="10320" y="21367"/>
                  <a:pt x="10560" y="21536"/>
                  <a:pt x="10648" y="21536"/>
                </a:cubicBezTo>
                <a:cubicBezTo>
                  <a:pt x="10819" y="21537"/>
                  <a:pt x="12511" y="19993"/>
                  <a:pt x="12844" y="19533"/>
                </a:cubicBezTo>
                <a:cubicBezTo>
                  <a:pt x="13008" y="19306"/>
                  <a:pt x="13043" y="18941"/>
                  <a:pt x="13043" y="17443"/>
                </a:cubicBezTo>
                <a:cubicBezTo>
                  <a:pt x="13043" y="15782"/>
                  <a:pt x="13144" y="15128"/>
                  <a:pt x="13326" y="15608"/>
                </a:cubicBezTo>
                <a:cubicBezTo>
                  <a:pt x="13441" y="15912"/>
                  <a:pt x="13931" y="15823"/>
                  <a:pt x="14049" y="15476"/>
                </a:cubicBezTo>
                <a:cubicBezTo>
                  <a:pt x="14300" y="14746"/>
                  <a:pt x="13609" y="14108"/>
                  <a:pt x="13277" y="14762"/>
                </a:cubicBezTo>
                <a:cubicBezTo>
                  <a:pt x="13163" y="14986"/>
                  <a:pt x="13070" y="14951"/>
                  <a:pt x="12667" y="14514"/>
                </a:cubicBezTo>
                <a:cubicBezTo>
                  <a:pt x="12405" y="14230"/>
                  <a:pt x="11844" y="13685"/>
                  <a:pt x="11421" y="13303"/>
                </a:cubicBezTo>
                <a:lnTo>
                  <a:pt x="10650" y="12606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80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l="31594" t="14019" r="31902" b="15353"/>
          <a:stretch>
            <a:fillRect/>
          </a:stretch>
        </p:blipFill>
        <p:spPr>
          <a:xfrm>
            <a:off x="8289696" y="7894962"/>
            <a:ext cx="2585747" cy="28588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1" h="21433" fill="norm" stroke="1" extrusionOk="0">
                <a:moveTo>
                  <a:pt x="10724" y="0"/>
                </a:moveTo>
                <a:cubicBezTo>
                  <a:pt x="7565" y="-5"/>
                  <a:pt x="4400" y="450"/>
                  <a:pt x="2330" y="1369"/>
                </a:cubicBezTo>
                <a:cubicBezTo>
                  <a:pt x="1058" y="1934"/>
                  <a:pt x="848" y="2138"/>
                  <a:pt x="435" y="3217"/>
                </a:cubicBezTo>
                <a:cubicBezTo>
                  <a:pt x="-35" y="4447"/>
                  <a:pt x="-153" y="8399"/>
                  <a:pt x="226" y="10239"/>
                </a:cubicBezTo>
                <a:cubicBezTo>
                  <a:pt x="1175" y="14845"/>
                  <a:pt x="4423" y="18627"/>
                  <a:pt x="9500" y="21036"/>
                </a:cubicBezTo>
                <a:cubicBezTo>
                  <a:pt x="10678" y="21595"/>
                  <a:pt x="10754" y="21589"/>
                  <a:pt x="12206" y="20858"/>
                </a:cubicBezTo>
                <a:cubicBezTo>
                  <a:pt x="17112" y="18389"/>
                  <a:pt x="20278" y="14584"/>
                  <a:pt x="21127" y="10131"/>
                </a:cubicBezTo>
                <a:cubicBezTo>
                  <a:pt x="21447" y="8451"/>
                  <a:pt x="21356" y="4647"/>
                  <a:pt x="20966" y="3410"/>
                </a:cubicBezTo>
                <a:cubicBezTo>
                  <a:pt x="20619" y="2306"/>
                  <a:pt x="20285" y="1956"/>
                  <a:pt x="19062" y="1399"/>
                </a:cubicBezTo>
                <a:cubicBezTo>
                  <a:pt x="17032" y="473"/>
                  <a:pt x="13882" y="6"/>
                  <a:pt x="10724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81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982539" y="7894921"/>
            <a:ext cx="3325901" cy="28589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070426" y="2022868"/>
            <a:ext cx="2963485" cy="29634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2963873" y="7508728"/>
            <a:ext cx="3631327" cy="36313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Image" descr="Image"/>
          <p:cNvPicPr>
            <a:picLocks noChangeAspect="1"/>
          </p:cNvPicPr>
          <p:nvPr/>
        </p:nvPicPr>
        <p:blipFill>
          <a:blip r:embed="rId9">
            <a:extLst/>
          </a:blip>
          <a:srcRect l="5656" t="3409" r="3571" b="3165"/>
          <a:stretch>
            <a:fillRect/>
          </a:stretch>
        </p:blipFill>
        <p:spPr>
          <a:xfrm>
            <a:off x="18683629" y="7611961"/>
            <a:ext cx="2104629" cy="34248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98" fill="norm" stroke="1" extrusionOk="0">
                <a:moveTo>
                  <a:pt x="5617" y="0"/>
                </a:moveTo>
                <a:cubicBezTo>
                  <a:pt x="4795" y="0"/>
                  <a:pt x="3753" y="121"/>
                  <a:pt x="3303" y="269"/>
                </a:cubicBezTo>
                <a:cubicBezTo>
                  <a:pt x="2328" y="590"/>
                  <a:pt x="1202" y="1848"/>
                  <a:pt x="1202" y="2616"/>
                </a:cubicBezTo>
                <a:cubicBezTo>
                  <a:pt x="1202" y="3506"/>
                  <a:pt x="2398" y="4669"/>
                  <a:pt x="3760" y="5102"/>
                </a:cubicBezTo>
                <a:cubicBezTo>
                  <a:pt x="4723" y="5409"/>
                  <a:pt x="5026" y="5686"/>
                  <a:pt x="5026" y="6260"/>
                </a:cubicBezTo>
                <a:cubicBezTo>
                  <a:pt x="5026" y="6874"/>
                  <a:pt x="4730" y="7107"/>
                  <a:pt x="3442" y="7496"/>
                </a:cubicBezTo>
                <a:cubicBezTo>
                  <a:pt x="1149" y="8188"/>
                  <a:pt x="0" y="9456"/>
                  <a:pt x="0" y="10722"/>
                </a:cubicBezTo>
                <a:cubicBezTo>
                  <a:pt x="0" y="11989"/>
                  <a:pt x="1149" y="13254"/>
                  <a:pt x="3442" y="13946"/>
                </a:cubicBezTo>
                <a:cubicBezTo>
                  <a:pt x="4730" y="14335"/>
                  <a:pt x="5026" y="14568"/>
                  <a:pt x="5026" y="15182"/>
                </a:cubicBezTo>
                <a:cubicBezTo>
                  <a:pt x="5026" y="15756"/>
                  <a:pt x="4723" y="16033"/>
                  <a:pt x="3760" y="16340"/>
                </a:cubicBezTo>
                <a:cubicBezTo>
                  <a:pt x="2367" y="16783"/>
                  <a:pt x="1203" y="17941"/>
                  <a:pt x="1206" y="18879"/>
                </a:cubicBezTo>
                <a:cubicBezTo>
                  <a:pt x="1208" y="19886"/>
                  <a:pt x="2735" y="21139"/>
                  <a:pt x="4269" y="21390"/>
                </a:cubicBezTo>
                <a:cubicBezTo>
                  <a:pt x="5554" y="21600"/>
                  <a:pt x="6691" y="21512"/>
                  <a:pt x="8476" y="21063"/>
                </a:cubicBezTo>
                <a:cubicBezTo>
                  <a:pt x="9425" y="20825"/>
                  <a:pt x="10130" y="19773"/>
                  <a:pt x="10114" y="18619"/>
                </a:cubicBezTo>
                <a:cubicBezTo>
                  <a:pt x="10099" y="17540"/>
                  <a:pt x="9618" y="17049"/>
                  <a:pt x="7898" y="16360"/>
                </a:cubicBezTo>
                <a:cubicBezTo>
                  <a:pt x="6284" y="15713"/>
                  <a:pt x="6284" y="14560"/>
                  <a:pt x="7898" y="14058"/>
                </a:cubicBezTo>
                <a:cubicBezTo>
                  <a:pt x="8541" y="13858"/>
                  <a:pt x="9483" y="13530"/>
                  <a:pt x="9996" y="13331"/>
                </a:cubicBezTo>
                <a:cubicBezTo>
                  <a:pt x="10816" y="13011"/>
                  <a:pt x="11035" y="13025"/>
                  <a:pt x="11804" y="13453"/>
                </a:cubicBezTo>
                <a:cubicBezTo>
                  <a:pt x="12289" y="13723"/>
                  <a:pt x="12676" y="14265"/>
                  <a:pt x="12676" y="14671"/>
                </a:cubicBezTo>
                <a:cubicBezTo>
                  <a:pt x="12676" y="16922"/>
                  <a:pt x="16165" y="18180"/>
                  <a:pt x="19482" y="17125"/>
                </a:cubicBezTo>
                <a:cubicBezTo>
                  <a:pt x="21065" y="16621"/>
                  <a:pt x="21600" y="15996"/>
                  <a:pt x="21600" y="14641"/>
                </a:cubicBezTo>
                <a:cubicBezTo>
                  <a:pt x="21600" y="12500"/>
                  <a:pt x="18093" y="11373"/>
                  <a:pt x="14745" y="12439"/>
                </a:cubicBezTo>
                <a:cubicBezTo>
                  <a:pt x="13620" y="12797"/>
                  <a:pt x="13340" y="12800"/>
                  <a:pt x="12541" y="12474"/>
                </a:cubicBezTo>
                <a:cubicBezTo>
                  <a:pt x="11812" y="12176"/>
                  <a:pt x="11617" y="11825"/>
                  <a:pt x="11580" y="10737"/>
                </a:cubicBezTo>
                <a:cubicBezTo>
                  <a:pt x="11541" y="9590"/>
                  <a:pt x="11687" y="9310"/>
                  <a:pt x="12496" y="8983"/>
                </a:cubicBezTo>
                <a:cubicBezTo>
                  <a:pt x="13352" y="8639"/>
                  <a:pt x="13607" y="8640"/>
                  <a:pt x="14749" y="9003"/>
                </a:cubicBezTo>
                <a:cubicBezTo>
                  <a:pt x="18095" y="10068"/>
                  <a:pt x="21600" y="8941"/>
                  <a:pt x="21600" y="6801"/>
                </a:cubicBezTo>
                <a:cubicBezTo>
                  <a:pt x="21600" y="5446"/>
                  <a:pt x="21065" y="4821"/>
                  <a:pt x="19482" y="4317"/>
                </a:cubicBezTo>
                <a:cubicBezTo>
                  <a:pt x="17409" y="3658"/>
                  <a:pt x="15748" y="3810"/>
                  <a:pt x="14122" y="4811"/>
                </a:cubicBezTo>
                <a:cubicBezTo>
                  <a:pt x="13038" y="5478"/>
                  <a:pt x="12676" y="5926"/>
                  <a:pt x="12676" y="6602"/>
                </a:cubicBezTo>
                <a:cubicBezTo>
                  <a:pt x="12676" y="7179"/>
                  <a:pt x="12364" y="7678"/>
                  <a:pt x="11804" y="7989"/>
                </a:cubicBezTo>
                <a:cubicBezTo>
                  <a:pt x="11035" y="8417"/>
                  <a:pt x="10816" y="8431"/>
                  <a:pt x="9996" y="8111"/>
                </a:cubicBezTo>
                <a:cubicBezTo>
                  <a:pt x="9483" y="7912"/>
                  <a:pt x="8541" y="7584"/>
                  <a:pt x="7898" y="7384"/>
                </a:cubicBezTo>
                <a:cubicBezTo>
                  <a:pt x="6284" y="6882"/>
                  <a:pt x="6284" y="5731"/>
                  <a:pt x="7898" y="5085"/>
                </a:cubicBezTo>
                <a:cubicBezTo>
                  <a:pt x="9618" y="4396"/>
                  <a:pt x="10099" y="3902"/>
                  <a:pt x="10114" y="2823"/>
                </a:cubicBezTo>
                <a:cubicBezTo>
                  <a:pt x="10140" y="911"/>
                  <a:pt x="8688" y="0"/>
                  <a:pt x="5617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85" name="HTML5"/>
          <p:cNvSpPr txBox="1"/>
          <p:nvPr/>
        </p:nvSpPr>
        <p:spPr>
          <a:xfrm>
            <a:off x="3958356" y="5353368"/>
            <a:ext cx="1374268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HTML5</a:t>
            </a:r>
          </a:p>
        </p:txBody>
      </p:sp>
      <p:sp>
        <p:nvSpPr>
          <p:cNvPr id="186" name="Vuejs"/>
          <p:cNvSpPr txBox="1"/>
          <p:nvPr/>
        </p:nvSpPr>
        <p:spPr>
          <a:xfrm>
            <a:off x="8873204" y="5353368"/>
            <a:ext cx="105118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Vuejs</a:t>
            </a:r>
          </a:p>
        </p:txBody>
      </p:sp>
      <p:sp>
        <p:nvSpPr>
          <p:cNvPr id="187" name="NodeJS"/>
          <p:cNvSpPr txBox="1"/>
          <p:nvPr/>
        </p:nvSpPr>
        <p:spPr>
          <a:xfrm>
            <a:off x="13652180" y="5353368"/>
            <a:ext cx="150647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NodeJS</a:t>
            </a:r>
          </a:p>
        </p:txBody>
      </p:sp>
      <p:sp>
        <p:nvSpPr>
          <p:cNvPr id="188" name="Typescript"/>
          <p:cNvSpPr txBox="1"/>
          <p:nvPr/>
        </p:nvSpPr>
        <p:spPr>
          <a:xfrm>
            <a:off x="18782300" y="5353368"/>
            <a:ext cx="190728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Typescript</a:t>
            </a:r>
          </a:p>
        </p:txBody>
      </p:sp>
      <p:sp>
        <p:nvSpPr>
          <p:cNvPr id="189" name="Redis"/>
          <p:cNvSpPr txBox="1"/>
          <p:nvPr/>
        </p:nvSpPr>
        <p:spPr>
          <a:xfrm>
            <a:off x="3958356" y="11360446"/>
            <a:ext cx="107175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Redis</a:t>
            </a:r>
          </a:p>
        </p:txBody>
      </p:sp>
      <p:sp>
        <p:nvSpPr>
          <p:cNvPr id="190" name="Mongodb"/>
          <p:cNvSpPr txBox="1"/>
          <p:nvPr/>
        </p:nvSpPr>
        <p:spPr>
          <a:xfrm>
            <a:off x="8647595" y="11360446"/>
            <a:ext cx="1869949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Mongodb</a:t>
            </a:r>
          </a:p>
        </p:txBody>
      </p:sp>
      <p:sp>
        <p:nvSpPr>
          <p:cNvPr id="191" name="docker"/>
          <p:cNvSpPr txBox="1"/>
          <p:nvPr/>
        </p:nvSpPr>
        <p:spPr>
          <a:xfrm>
            <a:off x="13741906" y="11360446"/>
            <a:ext cx="132702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docker</a:t>
            </a:r>
          </a:p>
        </p:txBody>
      </p:sp>
      <p:sp>
        <p:nvSpPr>
          <p:cNvPr id="192" name="kafka"/>
          <p:cNvSpPr txBox="1"/>
          <p:nvPr/>
        </p:nvSpPr>
        <p:spPr>
          <a:xfrm>
            <a:off x="19030960" y="11360446"/>
            <a:ext cx="1042417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kafka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55" t="7551" r="155" b="749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95" name="LOGIC"/>
          <p:cNvSpPr txBox="1"/>
          <p:nvPr/>
        </p:nvSpPr>
        <p:spPr>
          <a:xfrm>
            <a:off x="9589994" y="5772149"/>
            <a:ext cx="5432612" cy="21717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127000" dir="540000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900">
                <a:solidFill>
                  <a:srgbClr val="FFFFFF"/>
                </a:solidFill>
                <a:latin typeface="Sana"/>
                <a:ea typeface="Sana"/>
                <a:cs typeface="Sana"/>
                <a:sym typeface="Sana"/>
              </a:defRPr>
            </a:lvl1pPr>
          </a:lstStyle>
          <a:p>
            <a:pPr/>
            <a:r>
              <a:t>LOGIC</a:t>
            </a:r>
          </a:p>
        </p:txBody>
      </p:sp>
      <p:sp>
        <p:nvSpPr>
          <p:cNvPr id="196" name="应用开发框架"/>
          <p:cNvSpPr txBox="1"/>
          <p:nvPr/>
        </p:nvSpPr>
        <p:spPr>
          <a:xfrm>
            <a:off x="10763250" y="7899348"/>
            <a:ext cx="3086101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900">
                <a:solidFill>
                  <a:srgbClr val="A6AAA9"/>
                </a:solidFill>
              </a:defRPr>
            </a:lvl1pPr>
          </a:lstStyle>
          <a:p>
            <a:pPr/>
            <a:r>
              <a:t>应用开发框架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59701" y="3920971"/>
            <a:ext cx="5311099" cy="5311099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Jenkins"/>
          <p:cNvSpPr txBox="1"/>
          <p:nvPr/>
        </p:nvSpPr>
        <p:spPr>
          <a:xfrm>
            <a:off x="4998589" y="9166378"/>
            <a:ext cx="143332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Jenkins</a:t>
            </a:r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42011" y="5432745"/>
            <a:ext cx="6956019" cy="2287551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禅道"/>
          <p:cNvSpPr txBox="1"/>
          <p:nvPr/>
        </p:nvSpPr>
        <p:spPr>
          <a:xfrm>
            <a:off x="12281870" y="9160028"/>
            <a:ext cx="876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禅道</a:t>
            </a:r>
          </a:p>
        </p:txBody>
      </p:sp>
      <p:pic>
        <p:nvPicPr>
          <p:cNvPr id="202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7696" t="15532" r="15201" b="16298"/>
          <a:stretch>
            <a:fillRect/>
          </a:stretch>
        </p:blipFill>
        <p:spPr>
          <a:xfrm>
            <a:off x="17855192" y="4848437"/>
            <a:ext cx="3469107" cy="3456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6" h="21347" fill="norm" stroke="1" extrusionOk="0">
                <a:moveTo>
                  <a:pt x="6340" y="7"/>
                </a:moveTo>
                <a:cubicBezTo>
                  <a:pt x="6158" y="-7"/>
                  <a:pt x="5899" y="0"/>
                  <a:pt x="5569" y="39"/>
                </a:cubicBezTo>
                <a:cubicBezTo>
                  <a:pt x="4349" y="181"/>
                  <a:pt x="2651" y="1014"/>
                  <a:pt x="1739" y="1916"/>
                </a:cubicBezTo>
                <a:cubicBezTo>
                  <a:pt x="1359" y="2293"/>
                  <a:pt x="812" y="3074"/>
                  <a:pt x="524" y="3654"/>
                </a:cubicBezTo>
                <a:cubicBezTo>
                  <a:pt x="53" y="4604"/>
                  <a:pt x="0" y="4889"/>
                  <a:pt x="0" y="6500"/>
                </a:cubicBezTo>
                <a:cubicBezTo>
                  <a:pt x="0" y="8960"/>
                  <a:pt x="287" y="9845"/>
                  <a:pt x="1463" y="11011"/>
                </a:cubicBezTo>
                <a:cubicBezTo>
                  <a:pt x="2810" y="12347"/>
                  <a:pt x="4490" y="13111"/>
                  <a:pt x="6238" y="13185"/>
                </a:cubicBezTo>
                <a:cubicBezTo>
                  <a:pt x="6984" y="13217"/>
                  <a:pt x="7628" y="13276"/>
                  <a:pt x="7669" y="13315"/>
                </a:cubicBezTo>
                <a:cubicBezTo>
                  <a:pt x="7710" y="13354"/>
                  <a:pt x="7830" y="13316"/>
                  <a:pt x="7938" y="13232"/>
                </a:cubicBezTo>
                <a:cubicBezTo>
                  <a:pt x="8047" y="13147"/>
                  <a:pt x="8462" y="12973"/>
                  <a:pt x="8860" y="12847"/>
                </a:cubicBezTo>
                <a:cubicBezTo>
                  <a:pt x="9866" y="12527"/>
                  <a:pt x="10736" y="11957"/>
                  <a:pt x="11521" y="11097"/>
                </a:cubicBezTo>
                <a:cubicBezTo>
                  <a:pt x="12353" y="10185"/>
                  <a:pt x="12998" y="8978"/>
                  <a:pt x="12739" y="8819"/>
                </a:cubicBezTo>
                <a:cubicBezTo>
                  <a:pt x="12636" y="8756"/>
                  <a:pt x="12589" y="8571"/>
                  <a:pt x="12635" y="8407"/>
                </a:cubicBezTo>
                <a:cubicBezTo>
                  <a:pt x="12919" y="7402"/>
                  <a:pt x="12935" y="7005"/>
                  <a:pt x="12687" y="7005"/>
                </a:cubicBezTo>
                <a:cubicBezTo>
                  <a:pt x="12527" y="7005"/>
                  <a:pt x="12319" y="7396"/>
                  <a:pt x="12141" y="8030"/>
                </a:cubicBezTo>
                <a:cubicBezTo>
                  <a:pt x="11770" y="9350"/>
                  <a:pt x="10435" y="10846"/>
                  <a:pt x="9139" y="11398"/>
                </a:cubicBezTo>
                <a:cubicBezTo>
                  <a:pt x="8087" y="11846"/>
                  <a:pt x="6759" y="12062"/>
                  <a:pt x="6293" y="11861"/>
                </a:cubicBezTo>
                <a:cubicBezTo>
                  <a:pt x="6113" y="11784"/>
                  <a:pt x="5901" y="11736"/>
                  <a:pt x="5821" y="11754"/>
                </a:cubicBezTo>
                <a:cubicBezTo>
                  <a:pt x="5741" y="11771"/>
                  <a:pt x="5375" y="11646"/>
                  <a:pt x="5008" y="11477"/>
                </a:cubicBezTo>
                <a:cubicBezTo>
                  <a:pt x="3119" y="10606"/>
                  <a:pt x="2080" y="9092"/>
                  <a:pt x="2080" y="7206"/>
                </a:cubicBezTo>
                <a:cubicBezTo>
                  <a:pt x="2080" y="5981"/>
                  <a:pt x="2295" y="5213"/>
                  <a:pt x="2920" y="4223"/>
                </a:cubicBezTo>
                <a:cubicBezTo>
                  <a:pt x="3187" y="3802"/>
                  <a:pt x="3250" y="3594"/>
                  <a:pt x="3091" y="3654"/>
                </a:cubicBezTo>
                <a:cubicBezTo>
                  <a:pt x="2484" y="3885"/>
                  <a:pt x="2662" y="3290"/>
                  <a:pt x="3422" y="2549"/>
                </a:cubicBezTo>
                <a:cubicBezTo>
                  <a:pt x="3877" y="2105"/>
                  <a:pt x="4250" y="1702"/>
                  <a:pt x="4250" y="1654"/>
                </a:cubicBezTo>
                <a:cubicBezTo>
                  <a:pt x="4250" y="1459"/>
                  <a:pt x="3406" y="2032"/>
                  <a:pt x="2604" y="2774"/>
                </a:cubicBezTo>
                <a:cubicBezTo>
                  <a:pt x="1476" y="3819"/>
                  <a:pt x="1202" y="3456"/>
                  <a:pt x="2285" y="2353"/>
                </a:cubicBezTo>
                <a:cubicBezTo>
                  <a:pt x="3225" y="1397"/>
                  <a:pt x="4447" y="740"/>
                  <a:pt x="5791" y="473"/>
                </a:cubicBezTo>
                <a:cubicBezTo>
                  <a:pt x="6744" y="283"/>
                  <a:pt x="6885" y="48"/>
                  <a:pt x="6340" y="7"/>
                </a:cubicBezTo>
                <a:close/>
                <a:moveTo>
                  <a:pt x="14666" y="4341"/>
                </a:moveTo>
                <a:cubicBezTo>
                  <a:pt x="14499" y="4337"/>
                  <a:pt x="14379" y="4366"/>
                  <a:pt x="14315" y="4429"/>
                </a:cubicBezTo>
                <a:cubicBezTo>
                  <a:pt x="14208" y="4535"/>
                  <a:pt x="13629" y="4633"/>
                  <a:pt x="13028" y="4650"/>
                </a:cubicBezTo>
                <a:cubicBezTo>
                  <a:pt x="12221" y="4672"/>
                  <a:pt x="12124" y="4697"/>
                  <a:pt x="12657" y="4745"/>
                </a:cubicBezTo>
                <a:cubicBezTo>
                  <a:pt x="13782" y="4847"/>
                  <a:pt x="13989" y="4955"/>
                  <a:pt x="13604" y="5235"/>
                </a:cubicBezTo>
                <a:cubicBezTo>
                  <a:pt x="13323" y="5440"/>
                  <a:pt x="13392" y="5480"/>
                  <a:pt x="14172" y="5554"/>
                </a:cubicBezTo>
                <a:cubicBezTo>
                  <a:pt x="16022" y="5730"/>
                  <a:pt x="18089" y="7365"/>
                  <a:pt x="19202" y="9533"/>
                </a:cubicBezTo>
                <a:cubicBezTo>
                  <a:pt x="19814" y="10725"/>
                  <a:pt x="19837" y="10838"/>
                  <a:pt x="19763" y="12305"/>
                </a:cubicBezTo>
                <a:cubicBezTo>
                  <a:pt x="19660" y="14362"/>
                  <a:pt x="19026" y="15780"/>
                  <a:pt x="17717" y="16887"/>
                </a:cubicBezTo>
                <a:cubicBezTo>
                  <a:pt x="16565" y="17861"/>
                  <a:pt x="15809" y="18135"/>
                  <a:pt x="13833" y="18294"/>
                </a:cubicBezTo>
                <a:cubicBezTo>
                  <a:pt x="12536" y="18397"/>
                  <a:pt x="12128" y="18361"/>
                  <a:pt x="11227" y="18051"/>
                </a:cubicBezTo>
                <a:cubicBezTo>
                  <a:pt x="9951" y="17613"/>
                  <a:pt x="9929" y="17611"/>
                  <a:pt x="10214" y="17950"/>
                </a:cubicBezTo>
                <a:cubicBezTo>
                  <a:pt x="10394" y="18165"/>
                  <a:pt x="10383" y="18236"/>
                  <a:pt x="10159" y="18321"/>
                </a:cubicBezTo>
                <a:cubicBezTo>
                  <a:pt x="9841" y="18441"/>
                  <a:pt x="9313" y="18198"/>
                  <a:pt x="8408" y="17509"/>
                </a:cubicBezTo>
                <a:cubicBezTo>
                  <a:pt x="8060" y="17245"/>
                  <a:pt x="7627" y="16974"/>
                  <a:pt x="7447" y="16909"/>
                </a:cubicBezTo>
                <a:cubicBezTo>
                  <a:pt x="7129" y="16794"/>
                  <a:pt x="7129" y="16803"/>
                  <a:pt x="7447" y="17203"/>
                </a:cubicBezTo>
                <a:cubicBezTo>
                  <a:pt x="8475" y="18494"/>
                  <a:pt x="10403" y="19588"/>
                  <a:pt x="11968" y="19767"/>
                </a:cubicBezTo>
                <a:cubicBezTo>
                  <a:pt x="14359" y="20040"/>
                  <a:pt x="14745" y="20111"/>
                  <a:pt x="14698" y="20277"/>
                </a:cubicBezTo>
                <a:cubicBezTo>
                  <a:pt x="14669" y="20379"/>
                  <a:pt x="13991" y="20451"/>
                  <a:pt x="13109" y="20443"/>
                </a:cubicBezTo>
                <a:cubicBezTo>
                  <a:pt x="11349" y="20428"/>
                  <a:pt x="9743" y="19963"/>
                  <a:pt x="8479" y="19103"/>
                </a:cubicBezTo>
                <a:cubicBezTo>
                  <a:pt x="7464" y="18411"/>
                  <a:pt x="6116" y="16770"/>
                  <a:pt x="5576" y="15570"/>
                </a:cubicBezTo>
                <a:cubicBezTo>
                  <a:pt x="5342" y="15048"/>
                  <a:pt x="5073" y="14668"/>
                  <a:pt x="4981" y="14725"/>
                </a:cubicBezTo>
                <a:cubicBezTo>
                  <a:pt x="4889" y="14781"/>
                  <a:pt x="4727" y="14686"/>
                  <a:pt x="4620" y="14511"/>
                </a:cubicBezTo>
                <a:cubicBezTo>
                  <a:pt x="4216" y="13852"/>
                  <a:pt x="4638" y="15258"/>
                  <a:pt x="5186" y="16396"/>
                </a:cubicBezTo>
                <a:cubicBezTo>
                  <a:pt x="5973" y="18030"/>
                  <a:pt x="7606" y="19684"/>
                  <a:pt x="9208" y="20468"/>
                </a:cubicBezTo>
                <a:cubicBezTo>
                  <a:pt x="9923" y="20817"/>
                  <a:pt x="10908" y="21172"/>
                  <a:pt x="11400" y="21257"/>
                </a:cubicBezTo>
                <a:cubicBezTo>
                  <a:pt x="13339" y="21593"/>
                  <a:pt x="16506" y="20959"/>
                  <a:pt x="18211" y="19894"/>
                </a:cubicBezTo>
                <a:cubicBezTo>
                  <a:pt x="19531" y="19070"/>
                  <a:pt x="20818" y="17108"/>
                  <a:pt x="21361" y="15090"/>
                </a:cubicBezTo>
                <a:cubicBezTo>
                  <a:pt x="21522" y="14494"/>
                  <a:pt x="21600" y="13556"/>
                  <a:pt x="21596" y="12631"/>
                </a:cubicBezTo>
                <a:cubicBezTo>
                  <a:pt x="21592" y="11706"/>
                  <a:pt x="21507" y="10791"/>
                  <a:pt x="21342" y="10241"/>
                </a:cubicBezTo>
                <a:cubicBezTo>
                  <a:pt x="20674" y="8015"/>
                  <a:pt x="19141" y="6184"/>
                  <a:pt x="17090" y="5159"/>
                </a:cubicBezTo>
                <a:cubicBezTo>
                  <a:pt x="16080" y="4655"/>
                  <a:pt x="15166" y="4353"/>
                  <a:pt x="14666" y="4341"/>
                </a:cubicBezTo>
                <a:close/>
                <a:moveTo>
                  <a:pt x="7775" y="5964"/>
                </a:moveTo>
                <a:lnTo>
                  <a:pt x="7187" y="6488"/>
                </a:lnTo>
                <a:cubicBezTo>
                  <a:pt x="6864" y="6777"/>
                  <a:pt x="6599" y="7038"/>
                  <a:pt x="6599" y="7069"/>
                </a:cubicBezTo>
                <a:cubicBezTo>
                  <a:pt x="6599" y="7207"/>
                  <a:pt x="6749" y="7087"/>
                  <a:pt x="7244" y="6544"/>
                </a:cubicBezTo>
                <a:lnTo>
                  <a:pt x="7775" y="5964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03" name="scrum"/>
          <p:cNvSpPr txBox="1"/>
          <p:nvPr/>
        </p:nvSpPr>
        <p:spPr>
          <a:xfrm>
            <a:off x="19151595" y="9166378"/>
            <a:ext cx="116929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A6AAA9"/>
                </a:solidFill>
              </a:defRPr>
            </a:lvl1pPr>
          </a:lstStyle>
          <a:p>
            <a:pPr/>
            <a:r>
              <a:t>scrum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06" name="Image" descr="Image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07" name="IMG_5639.JPG" descr="IMG_5639.JP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0" t="7591" r="0" b="759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08" name="客户端"/>
          <p:cNvSpPr txBox="1"/>
          <p:nvPr/>
        </p:nvSpPr>
        <p:spPr>
          <a:xfrm>
            <a:off x="12446985" y="99423"/>
            <a:ext cx="16764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100">
                <a:solidFill>
                  <a:srgbClr val="FFFFFF"/>
                </a:solidFill>
              </a:defRPr>
            </a:lvl1pPr>
          </a:lstStyle>
          <a:p>
            <a:pPr/>
            <a:r>
              <a:t>客户端</a:t>
            </a:r>
          </a:p>
        </p:txBody>
      </p:sp>
      <p:sp>
        <p:nvSpPr>
          <p:cNvPr id="209" name="服务端"/>
          <p:cNvSpPr txBox="1"/>
          <p:nvPr/>
        </p:nvSpPr>
        <p:spPr>
          <a:xfrm>
            <a:off x="12446985" y="7183545"/>
            <a:ext cx="167640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100">
                <a:solidFill>
                  <a:srgbClr val="FFFFFF"/>
                </a:solidFill>
              </a:defRPr>
            </a:lvl1pPr>
          </a:lstStyle>
          <a:p>
            <a:pPr/>
            <a:r>
              <a:t>服务端</a:t>
            </a:r>
          </a:p>
        </p:txBody>
      </p:sp>
      <p:sp>
        <p:nvSpPr>
          <p:cNvPr id="210" name="完成80个任务…"/>
          <p:cNvSpPr txBox="1"/>
          <p:nvPr/>
        </p:nvSpPr>
        <p:spPr>
          <a:xfrm>
            <a:off x="15619899" y="614783"/>
            <a:ext cx="8287745" cy="5603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200">
                <a:solidFill>
                  <a:srgbClr val="FFFFFF"/>
                </a:solidFill>
              </a:defRPr>
            </a:pPr>
            <a:r>
              <a:t>完成80个任务</a:t>
            </a:r>
          </a:p>
          <a:p>
            <a:pPr>
              <a:defRPr sz="4200">
                <a:solidFill>
                  <a:srgbClr val="FFFFFF"/>
                </a:solidFill>
              </a:defRPr>
            </a:pPr>
            <a:r>
              <a:t>完成用户模块</a:t>
            </a:r>
          </a:p>
          <a:p>
            <a:pPr>
              <a:defRPr sz="4200">
                <a:solidFill>
                  <a:srgbClr val="FFFFFF"/>
                </a:solidFill>
              </a:defRPr>
            </a:pPr>
            <a:r>
              <a:t>完成房间模块</a:t>
            </a:r>
          </a:p>
          <a:p>
            <a:pPr>
              <a:defRPr sz="4200">
                <a:solidFill>
                  <a:srgbClr val="FFFFFF"/>
                </a:solidFill>
              </a:defRPr>
            </a:pPr>
            <a:r>
              <a:t>完成即时聊天模块</a:t>
            </a:r>
          </a:p>
          <a:p>
            <a:pPr>
              <a:defRPr sz="4200">
                <a:solidFill>
                  <a:srgbClr val="FFFFFF"/>
                </a:solidFill>
              </a:defRPr>
            </a:pPr>
            <a:r>
              <a:t>你画我猜的DEMO</a:t>
            </a:r>
          </a:p>
        </p:txBody>
      </p:sp>
      <p:sp>
        <p:nvSpPr>
          <p:cNvPr id="211" name="完成50个任务"/>
          <p:cNvSpPr txBox="1"/>
          <p:nvPr/>
        </p:nvSpPr>
        <p:spPr>
          <a:xfrm>
            <a:off x="15619899" y="8097999"/>
            <a:ext cx="8287745" cy="864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/>
            <a:r>
              <a:t>完成50个任务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Image" descr="Imag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05094" y="2678310"/>
            <a:ext cx="4686301" cy="8346493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214" name="演示"/>
          <p:cNvSpPr txBox="1"/>
          <p:nvPr/>
        </p:nvSpPr>
        <p:spPr>
          <a:xfrm>
            <a:off x="11777472" y="6362700"/>
            <a:ext cx="1384301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演示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